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0276800" cy="42799000"/>
  <p:notesSz cx="6858000" cy="9144000"/>
  <p:embeddedFontLst>
    <p:embeddedFont>
      <p:font typeface="Arial Bold" panose="020B0704020202020204" pitchFamily="34" charset="0"/>
      <p:regular r:id="rId3"/>
      <p:bold r:id="rId4"/>
    </p:embeddedFont>
    <p:embeddedFont>
      <p:font typeface="Public Sans Heavy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B31E"/>
    <a:srgbClr val="CE9F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318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0CD882A1-B082-FFBB-D853-0736FFCEA67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25400" y="40890822"/>
            <a:ext cx="30302200" cy="1908178"/>
            <a:chOff x="555594" y="34857620"/>
            <a:chExt cx="30669605" cy="4160935"/>
          </a:xfrm>
        </p:grpSpPr>
        <p:sp>
          <p:nvSpPr>
            <p:cNvPr id="2" name="Freeform 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5594" y="34857620"/>
              <a:ext cx="30669605" cy="4160935"/>
            </a:xfrm>
            <a:custGeom>
              <a:avLst/>
              <a:gdLst/>
              <a:ahLst/>
              <a:cxnLst/>
              <a:rect l="l" t="t" r="r" b="b"/>
              <a:pathLst>
                <a:path w="31157529" h="4160935">
                  <a:moveTo>
                    <a:pt x="0" y="0"/>
                  </a:moveTo>
                  <a:lnTo>
                    <a:pt x="31157529" y="0"/>
                  </a:lnTo>
                  <a:lnTo>
                    <a:pt x="31157529" y="4160935"/>
                  </a:lnTo>
                  <a:lnTo>
                    <a:pt x="0" y="4160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b="-3118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5594" y="35160638"/>
              <a:ext cx="30669605" cy="3857917"/>
            </a:xfrm>
            <a:custGeom>
              <a:avLst/>
              <a:gdLst/>
              <a:ahLst/>
              <a:cxnLst/>
              <a:rect l="l" t="t" r="r" b="b"/>
              <a:pathLst>
                <a:path w="30669605" h="4095775">
                  <a:moveTo>
                    <a:pt x="0" y="0"/>
                  </a:moveTo>
                  <a:lnTo>
                    <a:pt x="30669604" y="0"/>
                  </a:lnTo>
                  <a:lnTo>
                    <a:pt x="30669604" y="4095775"/>
                  </a:lnTo>
                  <a:lnTo>
                    <a:pt x="0" y="4095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b="-3118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>
            <a:grpSpLocks noGrp="1" noUngrp="1" noRot="1" noMove="1" noResize="1"/>
          </p:cNvGrpSpPr>
          <p:nvPr/>
        </p:nvGrpSpPr>
        <p:grpSpPr>
          <a:xfrm>
            <a:off x="-25400" y="-39160"/>
            <a:ext cx="30276801" cy="2426272"/>
            <a:chOff x="0" y="0"/>
            <a:chExt cx="2911732" cy="217122"/>
          </a:xfrm>
        </p:grpSpPr>
        <p:sp>
          <p:nvSpPr>
            <p:cNvPr id="5" name="Freeform 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911732" cy="217122"/>
            </a:xfrm>
            <a:custGeom>
              <a:avLst/>
              <a:gdLst/>
              <a:ahLst/>
              <a:cxnLst/>
              <a:rect l="l" t="t" r="r" b="b"/>
              <a:pathLst>
                <a:path w="2911732" h="217122">
                  <a:moveTo>
                    <a:pt x="0" y="0"/>
                  </a:moveTo>
                  <a:lnTo>
                    <a:pt x="2911732" y="0"/>
                  </a:lnTo>
                  <a:lnTo>
                    <a:pt x="2911732" y="217122"/>
                  </a:lnTo>
                  <a:lnTo>
                    <a:pt x="0" y="217122"/>
                  </a:lnTo>
                  <a:close/>
                </a:path>
              </a:pathLst>
            </a:custGeom>
            <a:solidFill>
              <a:srgbClr val="2244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95250"/>
              <a:ext cx="2911732" cy="312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579"/>
                </a:lnSpc>
              </a:pPr>
              <a:endParaRPr/>
            </a:p>
          </p:txBody>
        </p:sp>
      </p:grpSp>
      <p:grpSp>
        <p:nvGrpSpPr>
          <p:cNvPr id="7" name="Group 7"/>
          <p:cNvGrpSpPr>
            <a:grpSpLocks noGrp="1" noUngrp="1" noRot="1" noMove="1" noResize="1"/>
          </p:cNvGrpSpPr>
          <p:nvPr/>
        </p:nvGrpSpPr>
        <p:grpSpPr>
          <a:xfrm>
            <a:off x="752396" y="-1103550"/>
            <a:ext cx="28771207" cy="3224451"/>
            <a:chOff x="0" y="-95250"/>
            <a:chExt cx="2011463" cy="250455"/>
          </a:xfrm>
        </p:grpSpPr>
        <p:sp>
          <p:nvSpPr>
            <p:cNvPr id="8" name="Freeform 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9353"/>
              <a:ext cx="2011463" cy="145852"/>
            </a:xfrm>
            <a:custGeom>
              <a:avLst/>
              <a:gdLst/>
              <a:ahLst/>
              <a:cxnLst/>
              <a:rect l="l" t="t" r="r" b="b"/>
              <a:pathLst>
                <a:path w="2011463" h="145852">
                  <a:moveTo>
                    <a:pt x="5466" y="0"/>
                  </a:moveTo>
                  <a:lnTo>
                    <a:pt x="2005997" y="0"/>
                  </a:lnTo>
                  <a:cubicBezTo>
                    <a:pt x="2009016" y="0"/>
                    <a:pt x="2011463" y="2447"/>
                    <a:pt x="2011463" y="5466"/>
                  </a:cubicBezTo>
                  <a:lnTo>
                    <a:pt x="2011463" y="140387"/>
                  </a:lnTo>
                  <a:cubicBezTo>
                    <a:pt x="2011463" y="141836"/>
                    <a:pt x="2010887" y="143226"/>
                    <a:pt x="2009862" y="144251"/>
                  </a:cubicBezTo>
                  <a:cubicBezTo>
                    <a:pt x="2008837" y="145277"/>
                    <a:pt x="2007447" y="145852"/>
                    <a:pt x="2005997" y="145852"/>
                  </a:cubicBezTo>
                  <a:lnTo>
                    <a:pt x="5466" y="145852"/>
                  </a:lnTo>
                  <a:cubicBezTo>
                    <a:pt x="4016" y="145852"/>
                    <a:pt x="2626" y="145277"/>
                    <a:pt x="1601" y="144251"/>
                  </a:cubicBezTo>
                  <a:cubicBezTo>
                    <a:pt x="576" y="143226"/>
                    <a:pt x="0" y="141836"/>
                    <a:pt x="0" y="140387"/>
                  </a:cubicBezTo>
                  <a:lnTo>
                    <a:pt x="0" y="5466"/>
                  </a:lnTo>
                  <a:cubicBezTo>
                    <a:pt x="0" y="4016"/>
                    <a:pt x="576" y="2626"/>
                    <a:pt x="1601" y="1601"/>
                  </a:cubicBezTo>
                  <a:cubicBezTo>
                    <a:pt x="2626" y="576"/>
                    <a:pt x="4016" y="0"/>
                    <a:pt x="5466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95250"/>
              <a:ext cx="2011463" cy="241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579"/>
                </a:lnSpc>
              </a:pPr>
              <a:endParaRPr/>
            </a:p>
          </p:txBody>
        </p:sp>
      </p:grpSp>
      <p:sp>
        <p:nvSpPr>
          <p:cNvPr id="11" name="Freeform 1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99722" y="701254"/>
            <a:ext cx="4039840" cy="1149671"/>
          </a:xfrm>
          <a:custGeom>
            <a:avLst/>
            <a:gdLst/>
            <a:ahLst/>
            <a:cxnLst/>
            <a:rect l="l" t="t" r="r" b="b"/>
            <a:pathLst>
              <a:path w="5386453" h="1532895">
                <a:moveTo>
                  <a:pt x="0" y="0"/>
                </a:moveTo>
                <a:lnTo>
                  <a:pt x="5386453" y="0"/>
                </a:lnTo>
                <a:lnTo>
                  <a:pt x="5386453" y="1532895"/>
                </a:lnTo>
                <a:lnTo>
                  <a:pt x="0" y="1532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01346" y="701254"/>
            <a:ext cx="2036094" cy="1125479"/>
          </a:xfrm>
          <a:custGeom>
            <a:avLst/>
            <a:gdLst/>
            <a:ahLst/>
            <a:cxnLst/>
            <a:rect l="l" t="t" r="r" b="b"/>
            <a:pathLst>
              <a:path w="2714792" h="1500639">
                <a:moveTo>
                  <a:pt x="0" y="0"/>
                </a:moveTo>
                <a:lnTo>
                  <a:pt x="2714792" y="0"/>
                </a:lnTo>
                <a:lnTo>
                  <a:pt x="2714792" y="1500639"/>
                </a:lnTo>
                <a:lnTo>
                  <a:pt x="0" y="15006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8791" t="-51920" r="-20709" b="-1004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99225" y="638252"/>
            <a:ext cx="3913531" cy="1251484"/>
          </a:xfrm>
          <a:custGeom>
            <a:avLst/>
            <a:gdLst/>
            <a:ahLst/>
            <a:cxnLst/>
            <a:rect l="l" t="t" r="r" b="b"/>
            <a:pathLst>
              <a:path w="5218041" h="1668645">
                <a:moveTo>
                  <a:pt x="0" y="0"/>
                </a:moveTo>
                <a:lnTo>
                  <a:pt x="5218040" y="0"/>
                </a:lnTo>
                <a:lnTo>
                  <a:pt x="5218040" y="1668645"/>
                </a:lnTo>
                <a:lnTo>
                  <a:pt x="0" y="16686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779" t="-15055" r="-7344" b="-136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7979731" y="635673"/>
            <a:ext cx="1225739" cy="1225739"/>
          </a:xfrm>
          <a:custGeom>
            <a:avLst/>
            <a:gdLst/>
            <a:ahLst/>
            <a:cxnLst/>
            <a:rect l="l" t="t" r="r" b="b"/>
            <a:pathLst>
              <a:path w="1634319" h="1634319">
                <a:moveTo>
                  <a:pt x="0" y="0"/>
                </a:moveTo>
                <a:lnTo>
                  <a:pt x="1634319" y="0"/>
                </a:lnTo>
                <a:lnTo>
                  <a:pt x="1634319" y="1634319"/>
                </a:lnTo>
                <a:lnTo>
                  <a:pt x="0" y="16343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2365298" y="657711"/>
            <a:ext cx="1176319" cy="1181666"/>
          </a:xfrm>
          <a:custGeom>
            <a:avLst/>
            <a:gdLst/>
            <a:ahLst/>
            <a:cxnLst/>
            <a:rect l="l" t="t" r="r" b="b"/>
            <a:pathLst>
              <a:path w="1568425" h="1575554">
                <a:moveTo>
                  <a:pt x="0" y="0"/>
                </a:moveTo>
                <a:lnTo>
                  <a:pt x="1568424" y="0"/>
                </a:lnTo>
                <a:lnTo>
                  <a:pt x="1568424" y="1575553"/>
                </a:lnTo>
                <a:lnTo>
                  <a:pt x="0" y="15755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486446" y="658978"/>
            <a:ext cx="1177921" cy="1179129"/>
          </a:xfrm>
          <a:custGeom>
            <a:avLst/>
            <a:gdLst/>
            <a:ahLst/>
            <a:cxnLst/>
            <a:rect l="l" t="t" r="r" b="b"/>
            <a:pathLst>
              <a:path w="1570561" h="1572172">
                <a:moveTo>
                  <a:pt x="0" y="0"/>
                </a:moveTo>
                <a:lnTo>
                  <a:pt x="1570562" y="0"/>
                </a:lnTo>
                <a:lnTo>
                  <a:pt x="1570562" y="1572172"/>
                </a:lnTo>
                <a:lnTo>
                  <a:pt x="0" y="15721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162" t="-529" b="-52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815040" y="657001"/>
            <a:ext cx="1183083" cy="1183083"/>
          </a:xfrm>
          <a:custGeom>
            <a:avLst/>
            <a:gdLst/>
            <a:ahLst/>
            <a:cxnLst/>
            <a:rect l="l" t="t" r="r" b="b"/>
            <a:pathLst>
              <a:path w="1577444" h="1577444">
                <a:moveTo>
                  <a:pt x="0" y="0"/>
                </a:moveTo>
                <a:lnTo>
                  <a:pt x="1577445" y="0"/>
                </a:lnTo>
                <a:lnTo>
                  <a:pt x="1577445" y="1577445"/>
                </a:lnTo>
                <a:lnTo>
                  <a:pt x="0" y="15774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784991" y="657001"/>
            <a:ext cx="2366167" cy="1183083"/>
          </a:xfrm>
          <a:custGeom>
            <a:avLst/>
            <a:gdLst/>
            <a:ahLst/>
            <a:cxnLst/>
            <a:rect l="l" t="t" r="r" b="b"/>
            <a:pathLst>
              <a:path w="3154889" h="1577444">
                <a:moveTo>
                  <a:pt x="0" y="0"/>
                </a:moveTo>
                <a:lnTo>
                  <a:pt x="3154888" y="0"/>
                </a:lnTo>
                <a:lnTo>
                  <a:pt x="3154888" y="1577445"/>
                </a:lnTo>
                <a:lnTo>
                  <a:pt x="0" y="157744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577382" y="855566"/>
            <a:ext cx="4514491" cy="785954"/>
          </a:xfrm>
          <a:custGeom>
            <a:avLst/>
            <a:gdLst/>
            <a:ahLst/>
            <a:cxnLst/>
            <a:rect l="l" t="t" r="r" b="b"/>
            <a:pathLst>
              <a:path w="6019321" h="1047939">
                <a:moveTo>
                  <a:pt x="0" y="0"/>
                </a:moveTo>
                <a:lnTo>
                  <a:pt x="6019321" y="0"/>
                </a:lnTo>
                <a:lnTo>
                  <a:pt x="6019321" y="1047939"/>
                </a:lnTo>
                <a:lnTo>
                  <a:pt x="0" y="10479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7" name="Freeform 5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865958" y="575011"/>
            <a:ext cx="1347064" cy="1347064"/>
          </a:xfrm>
          <a:custGeom>
            <a:avLst/>
            <a:gdLst/>
            <a:ahLst/>
            <a:cxnLst/>
            <a:rect l="l" t="t" r="r" b="b"/>
            <a:pathLst>
              <a:path w="1796085" h="1796085">
                <a:moveTo>
                  <a:pt x="0" y="0"/>
                </a:moveTo>
                <a:lnTo>
                  <a:pt x="1796084" y="0"/>
                </a:lnTo>
                <a:lnTo>
                  <a:pt x="1796084" y="1796085"/>
                </a:lnTo>
                <a:lnTo>
                  <a:pt x="0" y="179608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8" name="Freeform 5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8463" y="41021689"/>
            <a:ext cx="2211174" cy="1853623"/>
          </a:xfrm>
          <a:custGeom>
            <a:avLst/>
            <a:gdLst/>
            <a:ahLst/>
            <a:cxnLst/>
            <a:rect l="l" t="t" r="r" b="b"/>
            <a:pathLst>
              <a:path w="2211174" h="1853623">
                <a:moveTo>
                  <a:pt x="0" y="0"/>
                </a:moveTo>
                <a:lnTo>
                  <a:pt x="2211174" y="0"/>
                </a:lnTo>
                <a:lnTo>
                  <a:pt x="2211174" y="1853623"/>
                </a:lnTo>
                <a:lnTo>
                  <a:pt x="0" y="185362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9" name="Freeform 5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529637" y="41021689"/>
            <a:ext cx="2211174" cy="1853623"/>
          </a:xfrm>
          <a:custGeom>
            <a:avLst/>
            <a:gdLst/>
            <a:ahLst/>
            <a:cxnLst/>
            <a:rect l="l" t="t" r="r" b="b"/>
            <a:pathLst>
              <a:path w="2211174" h="1853623">
                <a:moveTo>
                  <a:pt x="0" y="0"/>
                </a:moveTo>
                <a:lnTo>
                  <a:pt x="2211175" y="0"/>
                </a:lnTo>
                <a:lnTo>
                  <a:pt x="2211175" y="1853623"/>
                </a:lnTo>
                <a:lnTo>
                  <a:pt x="0" y="185362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0" name="TextBox 6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638662"/>
            <a:ext cx="30276800" cy="1908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223F9A"/>
                </a:solidFill>
                <a:latin typeface="Public Sans Heavy"/>
                <a:ea typeface="Public Sans Heavy"/>
                <a:cs typeface="Public Sans Heavy"/>
                <a:sym typeface="Public Sans Heavy"/>
              </a:rPr>
              <a:t>THE 3RD INTERNATIONAL CONFERENCE ON ADVANCED TECHNOLOGY 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223F9A"/>
                </a:solidFill>
                <a:latin typeface="Public Sans Heavy"/>
                <a:ea typeface="Public Sans Heavy"/>
                <a:cs typeface="Public Sans Heavy"/>
                <a:sym typeface="Public Sans Heavy"/>
              </a:rPr>
              <a:t>&amp; SUSTAINABLE DEVELOPMENT - ICATSD 2026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-25400" y="5185015"/>
            <a:ext cx="30276799" cy="1217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03"/>
              </a:lnSpc>
            </a:pPr>
            <a:r>
              <a:rPr lang="en-US" sz="7400" b="1" dirty="0">
                <a:solidFill>
                  <a:srgbClr val="F8B31E"/>
                </a:solidFill>
                <a:latin typeface="Arial Bold"/>
                <a:ea typeface="Arial Bold"/>
                <a:cs typeface="Arial Bold"/>
                <a:sym typeface="Arial Bold"/>
              </a:rPr>
              <a:t>&lt;TITLE HERE&gt;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614148" y="7055489"/>
            <a:ext cx="2238849" cy="615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223F9A"/>
                </a:solidFill>
                <a:latin typeface="Arial"/>
                <a:ea typeface="Arial"/>
                <a:cs typeface="Arial"/>
                <a:sym typeface="Arial"/>
              </a:rPr>
              <a:t>Content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E161653F-8AF6-9E1C-6422-B25865CDA2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1546" y="761959"/>
            <a:ext cx="2253810" cy="10040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18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Public Sans Heavy</vt:lpstr>
      <vt:lpstr>Arial Bold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ICATSD_2026_Template_Poster</dc:title>
  <cp:lastModifiedBy>Đào Quốc Đạt</cp:lastModifiedBy>
  <cp:revision>3</cp:revision>
  <dcterms:created xsi:type="dcterms:W3CDTF">2006-08-16T00:00:00Z</dcterms:created>
  <dcterms:modified xsi:type="dcterms:W3CDTF">2026-09-14T02:16:51Z</dcterms:modified>
  <dc:identifier>DAHVIPiaJi0</dc:identifier>
</cp:coreProperties>
</file>