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rial Bold" panose="020B0704020202020204" pitchFamily="34" charset="0"/>
      <p:regular r:id="rId8"/>
      <p:bold r:id="rId9"/>
    </p:embeddedFont>
    <p:embeddedFont>
      <p:font typeface="Public Sans Bold" panose="020B0604020202020204" charset="0"/>
      <p:regular r:id="rId10"/>
    </p:embeddedFont>
    <p:embeddedFont>
      <p:font typeface="SF Pro Display Medium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18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15.svg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>
            <a:extLst>
              <a:ext uri="{FF2B5EF4-FFF2-40B4-BE49-F238E27FC236}">
                <a16:creationId xmlns:a16="http://schemas.microsoft.com/office/drawing/2014/main" id="{3E59D8F0-9D9D-6C02-50B2-B2CB9765C7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6465199"/>
            <a:ext cx="8260249" cy="6924549"/>
          </a:xfrm>
          <a:prstGeom prst="rect">
            <a:avLst/>
          </a:prstGeom>
        </p:spPr>
      </p:pic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-47961"/>
            <a:ext cx="18288000" cy="1494673"/>
          </a:xfrm>
          <a:custGeom>
            <a:avLst/>
            <a:gdLst/>
            <a:ahLst/>
            <a:cxnLst/>
            <a:rect l="l" t="t" r="r" b="b"/>
            <a:pathLst>
              <a:path w="37729233" h="5038554">
                <a:moveTo>
                  <a:pt x="0" y="0"/>
                </a:moveTo>
                <a:lnTo>
                  <a:pt x="37729233" y="0"/>
                </a:lnTo>
                <a:lnTo>
                  <a:pt x="37729233" y="5038553"/>
                </a:lnTo>
                <a:lnTo>
                  <a:pt x="0" y="50385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1184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>
            <a:grpSpLocks noGrp="1" noUngrp="1" noRot="1" noMove="1" noResize="1"/>
          </p:cNvGrpSpPr>
          <p:nvPr/>
        </p:nvGrpSpPr>
        <p:grpSpPr>
          <a:xfrm>
            <a:off x="7532172" y="433465"/>
            <a:ext cx="9356981" cy="774058"/>
            <a:chOff x="0" y="0"/>
            <a:chExt cx="886496" cy="73336"/>
          </a:xfrm>
        </p:grpSpPr>
        <p:sp>
          <p:nvSpPr>
            <p:cNvPr id="9" name="Freeform 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86496" cy="73336"/>
            </a:xfrm>
            <a:custGeom>
              <a:avLst/>
              <a:gdLst/>
              <a:ahLst/>
              <a:cxnLst/>
              <a:rect l="l" t="t" r="r" b="b"/>
              <a:pathLst>
                <a:path w="886496" h="73336">
                  <a:moveTo>
                    <a:pt x="4964" y="0"/>
                  </a:moveTo>
                  <a:lnTo>
                    <a:pt x="881532" y="0"/>
                  </a:lnTo>
                  <a:cubicBezTo>
                    <a:pt x="884273" y="0"/>
                    <a:pt x="886496" y="2223"/>
                    <a:pt x="886496" y="4964"/>
                  </a:cubicBezTo>
                  <a:lnTo>
                    <a:pt x="886496" y="68371"/>
                  </a:lnTo>
                  <a:cubicBezTo>
                    <a:pt x="886496" y="71113"/>
                    <a:pt x="884273" y="73336"/>
                    <a:pt x="881532" y="73336"/>
                  </a:cubicBezTo>
                  <a:lnTo>
                    <a:pt x="4964" y="73336"/>
                  </a:lnTo>
                  <a:cubicBezTo>
                    <a:pt x="2223" y="73336"/>
                    <a:pt x="0" y="71113"/>
                    <a:pt x="0" y="68371"/>
                  </a:cubicBezTo>
                  <a:lnTo>
                    <a:pt x="0" y="4964"/>
                  </a:lnTo>
                  <a:cubicBezTo>
                    <a:pt x="0" y="2223"/>
                    <a:pt x="2223" y="0"/>
                    <a:pt x="496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" name="Freeform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082895" y="503021"/>
            <a:ext cx="642577" cy="642577"/>
          </a:xfrm>
          <a:custGeom>
            <a:avLst/>
            <a:gdLst/>
            <a:ahLst/>
            <a:cxnLst/>
            <a:rect l="l" t="t" r="r" b="b"/>
            <a:pathLst>
              <a:path w="856769" h="856769">
                <a:moveTo>
                  <a:pt x="0" y="0"/>
                </a:moveTo>
                <a:lnTo>
                  <a:pt x="856769" y="0"/>
                </a:lnTo>
                <a:lnTo>
                  <a:pt x="856769" y="856769"/>
                </a:lnTo>
                <a:lnTo>
                  <a:pt x="0" y="856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139607" y="514573"/>
            <a:ext cx="616669" cy="619472"/>
          </a:xfrm>
          <a:custGeom>
            <a:avLst/>
            <a:gdLst/>
            <a:ahLst/>
            <a:cxnLst/>
            <a:rect l="l" t="t" r="r" b="b"/>
            <a:pathLst>
              <a:path w="822225" h="825962">
                <a:moveTo>
                  <a:pt x="0" y="0"/>
                </a:moveTo>
                <a:lnTo>
                  <a:pt x="822225" y="0"/>
                </a:lnTo>
                <a:lnTo>
                  <a:pt x="822225" y="825962"/>
                </a:lnTo>
                <a:lnTo>
                  <a:pt x="0" y="825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84994" y="515238"/>
            <a:ext cx="617509" cy="618142"/>
          </a:xfrm>
          <a:custGeom>
            <a:avLst/>
            <a:gdLst/>
            <a:ahLst/>
            <a:cxnLst/>
            <a:rect l="l" t="t" r="r" b="b"/>
            <a:pathLst>
              <a:path w="823345" h="824189">
                <a:moveTo>
                  <a:pt x="0" y="0"/>
                </a:moveTo>
                <a:lnTo>
                  <a:pt x="823344" y="0"/>
                </a:lnTo>
                <a:lnTo>
                  <a:pt x="823344" y="824189"/>
                </a:lnTo>
                <a:lnTo>
                  <a:pt x="0" y="8241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62" t="-529" b="-5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899614" y="514202"/>
            <a:ext cx="620215" cy="620215"/>
          </a:xfrm>
          <a:custGeom>
            <a:avLst/>
            <a:gdLst/>
            <a:ahLst/>
            <a:cxnLst/>
            <a:rect l="l" t="t" r="r" b="b"/>
            <a:pathLst>
              <a:path w="826953" h="826953">
                <a:moveTo>
                  <a:pt x="0" y="0"/>
                </a:moveTo>
                <a:lnTo>
                  <a:pt x="826954" y="0"/>
                </a:lnTo>
                <a:lnTo>
                  <a:pt x="826954" y="826953"/>
                </a:lnTo>
                <a:lnTo>
                  <a:pt x="0" y="8269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5737" y="514202"/>
            <a:ext cx="1240429" cy="620215"/>
          </a:xfrm>
          <a:custGeom>
            <a:avLst/>
            <a:gdLst/>
            <a:ahLst/>
            <a:cxnLst/>
            <a:rect l="l" t="t" r="r" b="b"/>
            <a:pathLst>
              <a:path w="1653906" h="826953">
                <a:moveTo>
                  <a:pt x="0" y="0"/>
                </a:moveTo>
                <a:lnTo>
                  <a:pt x="1653906" y="0"/>
                </a:lnTo>
                <a:lnTo>
                  <a:pt x="1653906" y="826953"/>
                </a:lnTo>
                <a:lnTo>
                  <a:pt x="0" y="8269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29610" y="618297"/>
            <a:ext cx="2366659" cy="412025"/>
          </a:xfrm>
          <a:custGeom>
            <a:avLst/>
            <a:gdLst/>
            <a:ahLst/>
            <a:cxnLst/>
            <a:rect l="l" t="t" r="r" b="b"/>
            <a:pathLst>
              <a:path w="3155545" h="549367">
                <a:moveTo>
                  <a:pt x="0" y="0"/>
                </a:moveTo>
                <a:lnTo>
                  <a:pt x="3155544" y="0"/>
                </a:lnTo>
                <a:lnTo>
                  <a:pt x="3155544" y="549367"/>
                </a:lnTo>
                <a:lnTo>
                  <a:pt x="0" y="5493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35476" y="471219"/>
            <a:ext cx="706179" cy="706179"/>
          </a:xfrm>
          <a:custGeom>
            <a:avLst/>
            <a:gdLst/>
            <a:ahLst/>
            <a:cxnLst/>
            <a:rect l="l" t="t" r="r" b="b"/>
            <a:pathLst>
              <a:path w="941572" h="941572">
                <a:moveTo>
                  <a:pt x="0" y="0"/>
                </a:moveTo>
                <a:lnTo>
                  <a:pt x="941572" y="0"/>
                </a:lnTo>
                <a:lnTo>
                  <a:pt x="941572" y="941572"/>
                </a:lnTo>
                <a:lnTo>
                  <a:pt x="0" y="9415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TextBox 5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917615" y="18295"/>
            <a:ext cx="2504376" cy="304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4"/>
              </a:lnSpc>
            </a:pPr>
            <a:r>
              <a:rPr lang="en-US" sz="188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CO-ORGANIZER</a:t>
            </a:r>
          </a:p>
        </p:txBody>
      </p:sp>
      <p:sp>
        <p:nvSpPr>
          <p:cNvPr id="55" name="TextBox 5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9133" y="18294"/>
            <a:ext cx="3462807" cy="304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4"/>
              </a:lnSpc>
            </a:pPr>
            <a:r>
              <a:rPr lang="en-US" sz="188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ORGANIZING COMMITTEES</a:t>
            </a:r>
          </a:p>
        </p:txBody>
      </p:sp>
      <p:sp>
        <p:nvSpPr>
          <p:cNvPr id="58" name="Freeform 5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9400763"/>
            <a:ext cx="18288000" cy="886237"/>
          </a:xfrm>
          <a:custGeom>
            <a:avLst/>
            <a:gdLst/>
            <a:ahLst/>
            <a:cxnLst/>
            <a:rect l="l" t="t" r="r" b="b"/>
            <a:pathLst>
              <a:path w="27835413" h="3717283">
                <a:moveTo>
                  <a:pt x="0" y="0"/>
                </a:moveTo>
                <a:lnTo>
                  <a:pt x="27835413" y="0"/>
                </a:lnTo>
                <a:lnTo>
                  <a:pt x="27835413" y="3717283"/>
                </a:lnTo>
                <a:lnTo>
                  <a:pt x="0" y="37172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b="-31184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9" name="Freeform 5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41498" y="9567947"/>
            <a:ext cx="18329497" cy="719054"/>
          </a:xfrm>
          <a:custGeom>
            <a:avLst/>
            <a:gdLst/>
            <a:ahLst/>
            <a:cxnLst/>
            <a:rect l="l" t="t" r="r" b="b"/>
            <a:pathLst>
              <a:path w="29018003" h="3875212">
                <a:moveTo>
                  <a:pt x="0" y="0"/>
                </a:moveTo>
                <a:lnTo>
                  <a:pt x="29018003" y="0"/>
                </a:lnTo>
                <a:lnTo>
                  <a:pt x="29018003" y="3875212"/>
                </a:lnTo>
                <a:lnTo>
                  <a:pt x="0" y="3875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1184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0" name="Group 60"/>
          <p:cNvGrpSpPr>
            <a:grpSpLocks noGrp="1" noUngrp="1" noRot="1" noMove="1" noResize="1"/>
          </p:cNvGrpSpPr>
          <p:nvPr/>
        </p:nvGrpSpPr>
        <p:grpSpPr>
          <a:xfrm>
            <a:off x="5923738" y="1665690"/>
            <a:ext cx="6440525" cy="1255855"/>
            <a:chOff x="0" y="0"/>
            <a:chExt cx="8587366" cy="1674473"/>
          </a:xfrm>
        </p:grpSpPr>
        <p:sp>
          <p:nvSpPr>
            <p:cNvPr id="61" name="Freeform 6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47097" cy="1645678"/>
            </a:xfrm>
            <a:custGeom>
              <a:avLst/>
              <a:gdLst/>
              <a:ahLst/>
              <a:cxnLst/>
              <a:rect l="l" t="t" r="r" b="b"/>
              <a:pathLst>
                <a:path w="1747097" h="1645678">
                  <a:moveTo>
                    <a:pt x="0" y="0"/>
                  </a:moveTo>
                  <a:lnTo>
                    <a:pt x="1747097" y="0"/>
                  </a:lnTo>
                  <a:lnTo>
                    <a:pt x="1747097" y="1645678"/>
                  </a:lnTo>
                  <a:lnTo>
                    <a:pt x="0" y="1645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47097" y="-17850"/>
              <a:ext cx="6840270" cy="16923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1"/>
                </a:lnSpc>
              </a:pPr>
              <a:r>
                <a:rPr lang="en-US" sz="2157" b="1" dirty="0">
                  <a:solidFill>
                    <a:srgbClr val="F8B31E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INTERNATIONAL CONFERENCE ON</a:t>
              </a:r>
            </a:p>
            <a:p>
              <a:pPr algn="l">
                <a:lnSpc>
                  <a:spcPts val="3640"/>
                </a:lnSpc>
              </a:pPr>
              <a:r>
                <a:rPr lang="en-US" sz="2600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ADVANCED TECHNOLOGY &amp;</a:t>
              </a:r>
            </a:p>
            <a:p>
              <a:pPr algn="l">
                <a:lnSpc>
                  <a:spcPts val="3537"/>
                </a:lnSpc>
                <a:spcBef>
                  <a:spcPct val="0"/>
                </a:spcBef>
              </a:pPr>
              <a:r>
                <a:rPr lang="en-US" sz="2526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SUSTAINABLE DEVELOPMENT</a:t>
              </a:r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6943675" y="3898494"/>
            <a:ext cx="4317653" cy="1530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33"/>
              </a:lnSpc>
            </a:pPr>
            <a:r>
              <a:rPr lang="en-US" sz="8738" dirty="0">
                <a:gradFill>
                  <a:gsLst>
                    <a:gs pos="0">
                      <a:srgbClr val="16318E">
                        <a:alpha val="100000"/>
                      </a:srgbClr>
                    </a:gs>
                    <a:gs pos="50000">
                      <a:srgbClr val="3D5FC5">
                        <a:alpha val="100000"/>
                      </a:srgbClr>
                    </a:gs>
                    <a:gs pos="100000">
                      <a:srgbClr val="0067C7">
                        <a:alpha val="100000"/>
                      </a:srgbClr>
                    </a:gs>
                  </a:gsLst>
                  <a:lin ang="0"/>
                </a:gradFill>
                <a:latin typeface="Arial"/>
                <a:ea typeface="Arial"/>
                <a:cs typeface="Arial"/>
                <a:sym typeface="Arial"/>
              </a:rPr>
              <a:t>&lt;TITLE&gt;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5957374" y="6008313"/>
            <a:ext cx="6416725" cy="1705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223F9A"/>
                </a:solidFill>
                <a:latin typeface="Arial"/>
                <a:ea typeface="Arial"/>
                <a:cs typeface="Arial"/>
                <a:sym typeface="Arial"/>
              </a:rPr>
              <a:t>AUTHOR NAME1,2, AUTHOR NAME(S)3</a:t>
            </a:r>
          </a:p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223F9A"/>
                </a:solidFill>
                <a:latin typeface="Arial"/>
                <a:ea typeface="Arial"/>
                <a:cs typeface="Arial"/>
                <a:sym typeface="Arial"/>
              </a:rPr>
              <a:t>1 Affiliation of Author 1,</a:t>
            </a:r>
          </a:p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223F9A"/>
                </a:solidFill>
                <a:latin typeface="Arial"/>
                <a:ea typeface="Arial"/>
                <a:cs typeface="Arial"/>
                <a:sym typeface="Arial"/>
              </a:rPr>
              <a:t>2 Affiliation of Author 1,</a:t>
            </a:r>
          </a:p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223F9A"/>
                </a:solidFill>
                <a:latin typeface="Arial"/>
                <a:ea typeface="Arial"/>
                <a:cs typeface="Arial"/>
                <a:sym typeface="Arial"/>
              </a:rPr>
              <a:t>3 Affiliation of Author 2.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EA69B138-014F-778E-9451-C708D73D80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2832" y="537795"/>
            <a:ext cx="1286259" cy="573025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F44F9C43-48DF-2C58-7FA8-255646D645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835" y="424878"/>
            <a:ext cx="5041402" cy="7894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61447" y="143080"/>
            <a:ext cx="3921369" cy="764638"/>
            <a:chOff x="0" y="0"/>
            <a:chExt cx="5228493" cy="101951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063735" cy="1001986"/>
            </a:xfrm>
            <a:custGeom>
              <a:avLst/>
              <a:gdLst/>
              <a:ahLst/>
              <a:cxnLst/>
              <a:rect l="l" t="t" r="r" b="b"/>
              <a:pathLst>
                <a:path w="1063735" h="1001986">
                  <a:moveTo>
                    <a:pt x="0" y="0"/>
                  </a:moveTo>
                  <a:lnTo>
                    <a:pt x="1063735" y="0"/>
                  </a:lnTo>
                  <a:lnTo>
                    <a:pt x="1063735" y="1001986"/>
                  </a:lnTo>
                  <a:lnTo>
                    <a:pt x="0" y="1001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3735" y="-14172"/>
              <a:ext cx="4164758" cy="10336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39"/>
                </a:lnSpc>
              </a:pPr>
              <a:r>
                <a:rPr lang="en-US" sz="1313" b="1" dirty="0">
                  <a:solidFill>
                    <a:srgbClr val="F8B31E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INTERNATIONAL CONFERENCE ON</a:t>
              </a:r>
            </a:p>
            <a:p>
              <a:pPr algn="l">
                <a:lnSpc>
                  <a:spcPts val="2216"/>
                </a:lnSpc>
              </a:pPr>
              <a:r>
                <a:rPr lang="en-US" sz="1583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ADVANCED TECHNOLOGY &amp;</a:t>
              </a:r>
            </a:p>
            <a:p>
              <a:pPr algn="l">
                <a:lnSpc>
                  <a:spcPts val="2153"/>
                </a:lnSpc>
                <a:spcBef>
                  <a:spcPct val="0"/>
                </a:spcBef>
              </a:pPr>
              <a:r>
                <a:rPr lang="en-US" sz="1538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SUSTAINABLE DEVELOPMENT</a:t>
              </a:r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976451" y="7259108"/>
            <a:ext cx="1311549" cy="3027892"/>
          </a:xfrm>
          <a:custGeom>
            <a:avLst/>
            <a:gdLst/>
            <a:ahLst/>
            <a:cxnLst/>
            <a:rect l="l" t="t" r="r" b="b"/>
            <a:pathLst>
              <a:path w="1311549" h="3027892">
                <a:moveTo>
                  <a:pt x="0" y="0"/>
                </a:moveTo>
                <a:lnTo>
                  <a:pt x="1311549" y="0"/>
                </a:lnTo>
                <a:lnTo>
                  <a:pt x="1311549" y="3027892"/>
                </a:lnTo>
                <a:lnTo>
                  <a:pt x="0" y="3027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710" t="-3628" r="-109661" b="-108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769224" y="1170101"/>
            <a:ext cx="5651376" cy="1112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 dirty="0">
                <a:solidFill>
                  <a:srgbClr val="223F9A"/>
                </a:solidFill>
                <a:latin typeface="Arial Bold"/>
                <a:ea typeface="Arial Bold"/>
                <a:cs typeface="Arial Bold"/>
                <a:sym typeface="Arial Bold"/>
              </a:rPr>
              <a:t>CONTENTS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141900" y="4097804"/>
            <a:ext cx="6802700" cy="828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223F9A"/>
                </a:solidFill>
                <a:latin typeface="SF Pro Display Medium"/>
                <a:ea typeface="SF Pro Display Medium"/>
                <a:cs typeface="SF Pro Display Medium"/>
                <a:sym typeface="SF Pro Display Medium"/>
              </a:rPr>
              <a:t>LITERATURE REVIEW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41900" y="2709752"/>
            <a:ext cx="5278700" cy="828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 b="1" u="none" strike="noStrike" dirty="0">
                <a:solidFill>
                  <a:srgbClr val="223F9A"/>
                </a:solidFill>
                <a:latin typeface="SF Pro Display Medium"/>
                <a:ea typeface="SF Pro Display Medium"/>
                <a:cs typeface="SF Pro Display Medium"/>
                <a:sym typeface="SF Pro Display Medium"/>
              </a:rPr>
              <a:t>INTRODUCTION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41900" y="5471974"/>
            <a:ext cx="5507300" cy="828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 b="1" u="none" strike="noStrike" dirty="0">
                <a:solidFill>
                  <a:srgbClr val="223F9A"/>
                </a:solidFill>
                <a:latin typeface="SF Pro Display Medium"/>
                <a:ea typeface="SF Pro Display Medium"/>
                <a:cs typeface="SF Pro Display Medium"/>
                <a:sym typeface="SF Pro Display Medium"/>
              </a:rPr>
              <a:t>METHODOLOGY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41900" y="6847504"/>
            <a:ext cx="3373700" cy="828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 b="1" u="none" strike="noStrike" dirty="0">
                <a:solidFill>
                  <a:srgbClr val="223F9A"/>
                </a:solidFill>
                <a:latin typeface="SF Pro Display Medium"/>
                <a:ea typeface="SF Pro Display Medium"/>
                <a:cs typeface="SF Pro Display Medium"/>
                <a:sym typeface="SF Pro Display Medium"/>
              </a:rPr>
              <a:t>RESULTS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41900" y="8237872"/>
            <a:ext cx="4533700" cy="828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 b="1" u="none" strike="noStrike" dirty="0">
                <a:solidFill>
                  <a:srgbClr val="223F9A"/>
                </a:solidFill>
                <a:latin typeface="SF Pro Display Medium"/>
                <a:ea typeface="SF Pro Display Medium"/>
                <a:cs typeface="SF Pro Display Medium"/>
                <a:sym typeface="SF Pro Display Medium"/>
              </a:rPr>
              <a:t>DISCUSSION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231671" y="2657266"/>
            <a:ext cx="1688984" cy="1072480"/>
            <a:chOff x="0" y="0"/>
            <a:chExt cx="2251979" cy="1429974"/>
          </a:xfrm>
        </p:grpSpPr>
        <p:grpSp>
          <p:nvGrpSpPr>
            <p:cNvPr id="13" name="Group 13"/>
            <p:cNvGrpSpPr/>
            <p:nvPr/>
          </p:nvGrpSpPr>
          <p:grpSpPr>
            <a:xfrm>
              <a:off x="411002" y="0"/>
              <a:ext cx="1429974" cy="1429974"/>
              <a:chOff x="0" y="0"/>
              <a:chExt cx="13716000" cy="13716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3716000" cy="13716000"/>
              </a:xfrm>
              <a:custGeom>
                <a:avLst/>
                <a:gdLst/>
                <a:ahLst/>
                <a:cxnLst/>
                <a:rect l="l" t="t" r="r" b="b"/>
                <a:pathLst>
                  <a:path w="13716000" h="13716000">
                    <a:moveTo>
                      <a:pt x="6858000" y="0"/>
                    </a:moveTo>
                    <a:cubicBezTo>
                      <a:pt x="3070431" y="0"/>
                      <a:pt x="0" y="3070431"/>
                      <a:pt x="0" y="6858000"/>
                    </a:cubicBezTo>
                    <a:cubicBezTo>
                      <a:pt x="0" y="10645569"/>
                      <a:pt x="3070431" y="13716000"/>
                      <a:pt x="6858000" y="13716000"/>
                    </a:cubicBezTo>
                    <a:cubicBezTo>
                      <a:pt x="10645569" y="13716000"/>
                      <a:pt x="13716000" y="10645569"/>
                      <a:pt x="13716000" y="6858000"/>
                    </a:cubicBezTo>
                    <a:cubicBezTo>
                      <a:pt x="13716000" y="3070431"/>
                      <a:pt x="10645569" y="0"/>
                      <a:pt x="6858000" y="0"/>
                    </a:cubicBezTo>
                    <a:close/>
                  </a:path>
                </a:pathLst>
              </a:custGeom>
              <a:solidFill>
                <a:srgbClr val="223F9A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0" y="79957"/>
              <a:ext cx="2251979" cy="1146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86"/>
                </a:lnSpc>
              </a:pPr>
              <a:r>
                <a:rPr lang="en-US" sz="5061" b="1">
                  <a:solidFill>
                    <a:srgbClr val="F8B31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231671" y="4045751"/>
            <a:ext cx="1688984" cy="1072480"/>
            <a:chOff x="0" y="0"/>
            <a:chExt cx="2251979" cy="1429974"/>
          </a:xfrm>
        </p:grpSpPr>
        <p:grpSp>
          <p:nvGrpSpPr>
            <p:cNvPr id="17" name="Group 17"/>
            <p:cNvGrpSpPr/>
            <p:nvPr/>
          </p:nvGrpSpPr>
          <p:grpSpPr>
            <a:xfrm>
              <a:off x="411002" y="0"/>
              <a:ext cx="1429974" cy="1429974"/>
              <a:chOff x="0" y="0"/>
              <a:chExt cx="13716000" cy="13716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3716000" cy="13716000"/>
              </a:xfrm>
              <a:custGeom>
                <a:avLst/>
                <a:gdLst/>
                <a:ahLst/>
                <a:cxnLst/>
                <a:rect l="l" t="t" r="r" b="b"/>
                <a:pathLst>
                  <a:path w="13716000" h="13716000">
                    <a:moveTo>
                      <a:pt x="6858000" y="0"/>
                    </a:moveTo>
                    <a:cubicBezTo>
                      <a:pt x="3070431" y="0"/>
                      <a:pt x="0" y="3070431"/>
                      <a:pt x="0" y="6858000"/>
                    </a:cubicBezTo>
                    <a:cubicBezTo>
                      <a:pt x="0" y="10645569"/>
                      <a:pt x="3070431" y="13716000"/>
                      <a:pt x="6858000" y="13716000"/>
                    </a:cubicBezTo>
                    <a:cubicBezTo>
                      <a:pt x="10645569" y="13716000"/>
                      <a:pt x="13716000" y="10645569"/>
                      <a:pt x="13716000" y="6858000"/>
                    </a:cubicBezTo>
                    <a:cubicBezTo>
                      <a:pt x="13716000" y="3070431"/>
                      <a:pt x="10645569" y="0"/>
                      <a:pt x="6858000" y="0"/>
                    </a:cubicBezTo>
                    <a:close/>
                  </a:path>
                </a:pathLst>
              </a:custGeom>
              <a:solidFill>
                <a:srgbClr val="223F9A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79957"/>
              <a:ext cx="2251979" cy="1146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86"/>
                </a:lnSpc>
              </a:pPr>
              <a:r>
                <a:rPr lang="en-US" sz="5061" b="1">
                  <a:solidFill>
                    <a:srgbClr val="F8B31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31671" y="5419488"/>
            <a:ext cx="1688984" cy="1072480"/>
            <a:chOff x="0" y="0"/>
            <a:chExt cx="2251979" cy="1429974"/>
          </a:xfrm>
        </p:grpSpPr>
        <p:grpSp>
          <p:nvGrpSpPr>
            <p:cNvPr id="21" name="Group 21"/>
            <p:cNvGrpSpPr/>
            <p:nvPr/>
          </p:nvGrpSpPr>
          <p:grpSpPr>
            <a:xfrm>
              <a:off x="411002" y="0"/>
              <a:ext cx="1429974" cy="1429974"/>
              <a:chOff x="0" y="0"/>
              <a:chExt cx="13716000" cy="137160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3716000" cy="13716000"/>
              </a:xfrm>
              <a:custGeom>
                <a:avLst/>
                <a:gdLst/>
                <a:ahLst/>
                <a:cxnLst/>
                <a:rect l="l" t="t" r="r" b="b"/>
                <a:pathLst>
                  <a:path w="13716000" h="13716000">
                    <a:moveTo>
                      <a:pt x="6858000" y="0"/>
                    </a:moveTo>
                    <a:cubicBezTo>
                      <a:pt x="3070431" y="0"/>
                      <a:pt x="0" y="3070431"/>
                      <a:pt x="0" y="6858000"/>
                    </a:cubicBezTo>
                    <a:cubicBezTo>
                      <a:pt x="0" y="10645569"/>
                      <a:pt x="3070431" y="13716000"/>
                      <a:pt x="6858000" y="13716000"/>
                    </a:cubicBezTo>
                    <a:cubicBezTo>
                      <a:pt x="10645569" y="13716000"/>
                      <a:pt x="13716000" y="10645569"/>
                      <a:pt x="13716000" y="6858000"/>
                    </a:cubicBezTo>
                    <a:cubicBezTo>
                      <a:pt x="13716000" y="3070431"/>
                      <a:pt x="10645569" y="0"/>
                      <a:pt x="6858000" y="0"/>
                    </a:cubicBezTo>
                    <a:close/>
                  </a:path>
                </a:pathLst>
              </a:custGeom>
              <a:solidFill>
                <a:srgbClr val="223F9A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79957"/>
              <a:ext cx="2251979" cy="1146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86"/>
                </a:lnSpc>
              </a:pPr>
              <a:r>
                <a:rPr lang="en-US" sz="5061" b="1">
                  <a:solidFill>
                    <a:srgbClr val="F8B31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231671" y="6795018"/>
            <a:ext cx="1688984" cy="1072480"/>
            <a:chOff x="0" y="0"/>
            <a:chExt cx="2251979" cy="1429974"/>
          </a:xfrm>
        </p:grpSpPr>
        <p:grpSp>
          <p:nvGrpSpPr>
            <p:cNvPr id="25" name="Group 25"/>
            <p:cNvGrpSpPr/>
            <p:nvPr/>
          </p:nvGrpSpPr>
          <p:grpSpPr>
            <a:xfrm>
              <a:off x="411002" y="0"/>
              <a:ext cx="1429974" cy="1429974"/>
              <a:chOff x="0" y="0"/>
              <a:chExt cx="13716000" cy="13716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3716000" cy="13716000"/>
              </a:xfrm>
              <a:custGeom>
                <a:avLst/>
                <a:gdLst/>
                <a:ahLst/>
                <a:cxnLst/>
                <a:rect l="l" t="t" r="r" b="b"/>
                <a:pathLst>
                  <a:path w="13716000" h="13716000">
                    <a:moveTo>
                      <a:pt x="6858000" y="0"/>
                    </a:moveTo>
                    <a:cubicBezTo>
                      <a:pt x="3070431" y="0"/>
                      <a:pt x="0" y="3070431"/>
                      <a:pt x="0" y="6858000"/>
                    </a:cubicBezTo>
                    <a:cubicBezTo>
                      <a:pt x="0" y="10645569"/>
                      <a:pt x="3070431" y="13716000"/>
                      <a:pt x="6858000" y="13716000"/>
                    </a:cubicBezTo>
                    <a:cubicBezTo>
                      <a:pt x="10645569" y="13716000"/>
                      <a:pt x="13716000" y="10645569"/>
                      <a:pt x="13716000" y="6858000"/>
                    </a:cubicBezTo>
                    <a:cubicBezTo>
                      <a:pt x="13716000" y="3070431"/>
                      <a:pt x="10645569" y="0"/>
                      <a:pt x="6858000" y="0"/>
                    </a:cubicBezTo>
                    <a:close/>
                  </a:path>
                </a:pathLst>
              </a:custGeom>
              <a:solidFill>
                <a:srgbClr val="223F9A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0" y="79957"/>
              <a:ext cx="2251979" cy="1146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86"/>
                </a:lnSpc>
              </a:pPr>
              <a:r>
                <a:rPr lang="en-US" sz="5061" b="1">
                  <a:solidFill>
                    <a:srgbClr val="F8B31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4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231671" y="8185820"/>
            <a:ext cx="1688984" cy="1072480"/>
            <a:chOff x="0" y="0"/>
            <a:chExt cx="2251979" cy="1429974"/>
          </a:xfrm>
        </p:grpSpPr>
        <p:grpSp>
          <p:nvGrpSpPr>
            <p:cNvPr id="29" name="Group 29"/>
            <p:cNvGrpSpPr/>
            <p:nvPr/>
          </p:nvGrpSpPr>
          <p:grpSpPr>
            <a:xfrm>
              <a:off x="411002" y="0"/>
              <a:ext cx="1429974" cy="1429974"/>
              <a:chOff x="0" y="0"/>
              <a:chExt cx="13716000" cy="137160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3716000" cy="13716000"/>
              </a:xfrm>
              <a:custGeom>
                <a:avLst/>
                <a:gdLst/>
                <a:ahLst/>
                <a:cxnLst/>
                <a:rect l="l" t="t" r="r" b="b"/>
                <a:pathLst>
                  <a:path w="13716000" h="13716000">
                    <a:moveTo>
                      <a:pt x="6858000" y="0"/>
                    </a:moveTo>
                    <a:cubicBezTo>
                      <a:pt x="3070431" y="0"/>
                      <a:pt x="0" y="3070431"/>
                      <a:pt x="0" y="6858000"/>
                    </a:cubicBezTo>
                    <a:cubicBezTo>
                      <a:pt x="0" y="10645569"/>
                      <a:pt x="3070431" y="13716000"/>
                      <a:pt x="6858000" y="13716000"/>
                    </a:cubicBezTo>
                    <a:cubicBezTo>
                      <a:pt x="10645569" y="13716000"/>
                      <a:pt x="13716000" y="10645569"/>
                      <a:pt x="13716000" y="6858000"/>
                    </a:cubicBezTo>
                    <a:cubicBezTo>
                      <a:pt x="13716000" y="3070431"/>
                      <a:pt x="10645569" y="0"/>
                      <a:pt x="6858000" y="0"/>
                    </a:cubicBezTo>
                    <a:close/>
                  </a:path>
                </a:pathLst>
              </a:custGeom>
              <a:solidFill>
                <a:srgbClr val="223F9A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0" y="79957"/>
              <a:ext cx="2251979" cy="1146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86"/>
                </a:lnSpc>
              </a:pPr>
              <a:r>
                <a:rPr lang="en-US" sz="5061" b="1">
                  <a:solidFill>
                    <a:srgbClr val="F8B31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61447" y="132451"/>
            <a:ext cx="3921369" cy="775267"/>
            <a:chOff x="0" y="-14172"/>
            <a:chExt cx="5228493" cy="1033689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063735" cy="1001986"/>
            </a:xfrm>
            <a:custGeom>
              <a:avLst/>
              <a:gdLst/>
              <a:ahLst/>
              <a:cxnLst/>
              <a:rect l="l" t="t" r="r" b="b"/>
              <a:pathLst>
                <a:path w="1063735" h="1001986">
                  <a:moveTo>
                    <a:pt x="0" y="0"/>
                  </a:moveTo>
                  <a:lnTo>
                    <a:pt x="1063735" y="0"/>
                  </a:lnTo>
                  <a:lnTo>
                    <a:pt x="1063735" y="1001986"/>
                  </a:lnTo>
                  <a:lnTo>
                    <a:pt x="0" y="1001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3735" y="-14172"/>
              <a:ext cx="4164758" cy="10336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39"/>
                </a:lnSpc>
              </a:pPr>
              <a:r>
                <a:rPr lang="en-US" sz="1313" b="1" dirty="0">
                  <a:solidFill>
                    <a:srgbClr val="F8B31E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INTERNATIONAL CONFERENCE ON</a:t>
              </a:r>
            </a:p>
            <a:p>
              <a:pPr algn="l">
                <a:lnSpc>
                  <a:spcPts val="2216"/>
                </a:lnSpc>
              </a:pPr>
              <a:r>
                <a:rPr lang="en-US" sz="1583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ADVANCED TECHNOLOGY &amp;</a:t>
              </a:r>
            </a:p>
            <a:p>
              <a:pPr algn="l">
                <a:lnSpc>
                  <a:spcPts val="2153"/>
                </a:lnSpc>
                <a:spcBef>
                  <a:spcPct val="0"/>
                </a:spcBef>
              </a:pPr>
              <a:r>
                <a:rPr lang="en-US" sz="1538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SUSTAINABLE DEVELOPMENT</a:t>
              </a:r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976451" y="7259108"/>
            <a:ext cx="1311549" cy="3027892"/>
          </a:xfrm>
          <a:custGeom>
            <a:avLst/>
            <a:gdLst/>
            <a:ahLst/>
            <a:cxnLst/>
            <a:rect l="l" t="t" r="r" b="b"/>
            <a:pathLst>
              <a:path w="1311549" h="3027892">
                <a:moveTo>
                  <a:pt x="0" y="0"/>
                </a:moveTo>
                <a:lnTo>
                  <a:pt x="1311549" y="0"/>
                </a:lnTo>
                <a:lnTo>
                  <a:pt x="1311549" y="3027892"/>
                </a:lnTo>
                <a:lnTo>
                  <a:pt x="0" y="3027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710" t="-3628" r="-109661" b="-108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75689" y="1476523"/>
            <a:ext cx="4142184" cy="890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6"/>
              </a:lnSpc>
              <a:spcBef>
                <a:spcPct val="0"/>
              </a:spcBef>
            </a:pPr>
            <a:r>
              <a:rPr lang="en-US" sz="5061" b="1">
                <a:solidFill>
                  <a:srgbClr val="223F9A"/>
                </a:solidFill>
                <a:latin typeface="Arial Bold"/>
                <a:ea typeface="Arial Bold"/>
                <a:cs typeface="Arial Bold"/>
                <a:sym typeface="Arial Bold"/>
              </a:rPr>
              <a:t>Content Slide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61447" y="143080"/>
            <a:ext cx="3921369" cy="764638"/>
            <a:chOff x="0" y="0"/>
            <a:chExt cx="5228493" cy="101951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063735" cy="1001986"/>
            </a:xfrm>
            <a:custGeom>
              <a:avLst/>
              <a:gdLst/>
              <a:ahLst/>
              <a:cxnLst/>
              <a:rect l="l" t="t" r="r" b="b"/>
              <a:pathLst>
                <a:path w="1063735" h="1001986">
                  <a:moveTo>
                    <a:pt x="0" y="0"/>
                  </a:moveTo>
                  <a:lnTo>
                    <a:pt x="1063735" y="0"/>
                  </a:lnTo>
                  <a:lnTo>
                    <a:pt x="1063735" y="1001986"/>
                  </a:lnTo>
                  <a:lnTo>
                    <a:pt x="0" y="1001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3735" y="-14172"/>
              <a:ext cx="4164758" cy="10336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39"/>
                </a:lnSpc>
              </a:pPr>
              <a:r>
                <a:rPr lang="en-US" sz="1313" b="1" dirty="0">
                  <a:solidFill>
                    <a:srgbClr val="F8B31E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INTERNATIONAL CONFERENCE ON</a:t>
              </a:r>
            </a:p>
            <a:p>
              <a:pPr algn="l">
                <a:lnSpc>
                  <a:spcPts val="2216"/>
                </a:lnSpc>
              </a:pPr>
              <a:r>
                <a:rPr lang="en-US" sz="1583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ADVANCED TECHNOLOGY &amp;</a:t>
              </a:r>
            </a:p>
            <a:p>
              <a:pPr algn="l">
                <a:lnSpc>
                  <a:spcPts val="2153"/>
                </a:lnSpc>
                <a:spcBef>
                  <a:spcPct val="0"/>
                </a:spcBef>
              </a:pPr>
              <a:r>
                <a:rPr lang="en-US" sz="1538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SUSTAINABLE DEVELOPMENT</a:t>
              </a:r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976451" y="7259108"/>
            <a:ext cx="1311549" cy="3027892"/>
          </a:xfrm>
          <a:custGeom>
            <a:avLst/>
            <a:gdLst/>
            <a:ahLst/>
            <a:cxnLst/>
            <a:rect l="l" t="t" r="r" b="b"/>
            <a:pathLst>
              <a:path w="1311549" h="3027892">
                <a:moveTo>
                  <a:pt x="0" y="0"/>
                </a:moveTo>
                <a:lnTo>
                  <a:pt x="1311549" y="0"/>
                </a:lnTo>
                <a:lnTo>
                  <a:pt x="1311549" y="3027892"/>
                </a:lnTo>
                <a:lnTo>
                  <a:pt x="0" y="3027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710" t="-3628" r="-109661" b="-108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75689" y="1476523"/>
            <a:ext cx="4142184" cy="890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6"/>
              </a:lnSpc>
              <a:spcBef>
                <a:spcPct val="0"/>
              </a:spcBef>
            </a:pPr>
            <a:r>
              <a:rPr lang="en-US" sz="5061" b="1">
                <a:solidFill>
                  <a:srgbClr val="223F9A"/>
                </a:solidFill>
                <a:latin typeface="Arial Bold"/>
                <a:ea typeface="Arial Bold"/>
                <a:cs typeface="Arial Bold"/>
                <a:sym typeface="Arial Bold"/>
              </a:rPr>
              <a:t>Content Slide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61447" y="143080"/>
            <a:ext cx="3921369" cy="764638"/>
            <a:chOff x="0" y="0"/>
            <a:chExt cx="5228493" cy="101951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063735" cy="1001986"/>
            </a:xfrm>
            <a:custGeom>
              <a:avLst/>
              <a:gdLst/>
              <a:ahLst/>
              <a:cxnLst/>
              <a:rect l="l" t="t" r="r" b="b"/>
              <a:pathLst>
                <a:path w="1063735" h="1001986">
                  <a:moveTo>
                    <a:pt x="0" y="0"/>
                  </a:moveTo>
                  <a:lnTo>
                    <a:pt x="1063735" y="0"/>
                  </a:lnTo>
                  <a:lnTo>
                    <a:pt x="1063735" y="1001986"/>
                  </a:lnTo>
                  <a:lnTo>
                    <a:pt x="0" y="1001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3735" y="-14172"/>
              <a:ext cx="4164758" cy="10336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39"/>
                </a:lnSpc>
              </a:pPr>
              <a:r>
                <a:rPr lang="en-US" sz="1313" b="1" dirty="0">
                  <a:solidFill>
                    <a:srgbClr val="F8B31E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INTERNATIONAL CONFERENCE ON</a:t>
              </a:r>
            </a:p>
            <a:p>
              <a:pPr algn="l">
                <a:lnSpc>
                  <a:spcPts val="2216"/>
                </a:lnSpc>
              </a:pPr>
              <a:r>
                <a:rPr lang="en-US" sz="1583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ADVANCED TECHNOLOGY &amp;</a:t>
              </a:r>
            </a:p>
            <a:p>
              <a:pPr algn="l">
                <a:lnSpc>
                  <a:spcPts val="2153"/>
                </a:lnSpc>
                <a:spcBef>
                  <a:spcPct val="0"/>
                </a:spcBef>
              </a:pPr>
              <a:r>
                <a:rPr lang="en-US" sz="1538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SUSTAINABLE DEVELOPMENT</a:t>
              </a:r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976451" y="7259108"/>
            <a:ext cx="1311549" cy="3027892"/>
          </a:xfrm>
          <a:custGeom>
            <a:avLst/>
            <a:gdLst/>
            <a:ahLst/>
            <a:cxnLst/>
            <a:rect l="l" t="t" r="r" b="b"/>
            <a:pathLst>
              <a:path w="1311549" h="3027892">
                <a:moveTo>
                  <a:pt x="0" y="0"/>
                </a:moveTo>
                <a:lnTo>
                  <a:pt x="1311549" y="0"/>
                </a:lnTo>
                <a:lnTo>
                  <a:pt x="1311549" y="3027892"/>
                </a:lnTo>
                <a:lnTo>
                  <a:pt x="0" y="3027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710" t="-3628" r="-109661" b="-10886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675689" y="1476523"/>
            <a:ext cx="4142184" cy="890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6"/>
              </a:lnSpc>
              <a:spcBef>
                <a:spcPct val="0"/>
              </a:spcBef>
            </a:pPr>
            <a:r>
              <a:rPr lang="en-US" sz="5061" b="1" dirty="0">
                <a:solidFill>
                  <a:srgbClr val="223F9A"/>
                </a:solidFill>
                <a:latin typeface="Arial Bold"/>
                <a:ea typeface="Arial Bold"/>
                <a:cs typeface="Arial Bold"/>
                <a:sym typeface="Arial Bold"/>
              </a:rPr>
              <a:t>Content Slide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F485B-519F-3B85-8564-C4CF32798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>
            <a:extLst>
              <a:ext uri="{FF2B5EF4-FFF2-40B4-BE49-F238E27FC236}">
                <a16:creationId xmlns:a16="http://schemas.microsoft.com/office/drawing/2014/main" id="{72A4C5DD-38AF-E26F-1721-4245226FCD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6465199"/>
            <a:ext cx="8260249" cy="6924549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58F62A1E-14E0-AC03-D51D-9E6167F17F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-47961"/>
            <a:ext cx="18288000" cy="1494673"/>
          </a:xfrm>
          <a:custGeom>
            <a:avLst/>
            <a:gdLst/>
            <a:ahLst/>
            <a:cxnLst/>
            <a:rect l="l" t="t" r="r" b="b"/>
            <a:pathLst>
              <a:path w="37729233" h="5038554">
                <a:moveTo>
                  <a:pt x="0" y="0"/>
                </a:moveTo>
                <a:lnTo>
                  <a:pt x="37729233" y="0"/>
                </a:lnTo>
                <a:lnTo>
                  <a:pt x="37729233" y="5038553"/>
                </a:lnTo>
                <a:lnTo>
                  <a:pt x="0" y="50385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1184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A963672-9BBB-E567-09A6-E41B00A71F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98846" y="426360"/>
            <a:ext cx="5042753" cy="781163"/>
          </a:xfrm>
          <a:custGeom>
            <a:avLst/>
            <a:gdLst/>
            <a:ahLst/>
            <a:cxnLst/>
            <a:rect l="l" t="t" r="r" b="b"/>
            <a:pathLst>
              <a:path w="6723671" h="1041550">
                <a:moveTo>
                  <a:pt x="0" y="0"/>
                </a:moveTo>
                <a:lnTo>
                  <a:pt x="6723671" y="0"/>
                </a:lnTo>
                <a:lnTo>
                  <a:pt x="6723671" y="1041550"/>
                </a:lnTo>
                <a:lnTo>
                  <a:pt x="0" y="1041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5767" b="-3130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8869362-E530-7830-9ECF-018A01011B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45111" y="546828"/>
            <a:ext cx="1939110" cy="551839"/>
          </a:xfrm>
          <a:custGeom>
            <a:avLst/>
            <a:gdLst/>
            <a:ahLst/>
            <a:cxnLst/>
            <a:rect l="l" t="t" r="r" b="b"/>
            <a:pathLst>
              <a:path w="2585480" h="735785">
                <a:moveTo>
                  <a:pt x="0" y="0"/>
                </a:moveTo>
                <a:lnTo>
                  <a:pt x="2585480" y="0"/>
                </a:lnTo>
                <a:lnTo>
                  <a:pt x="2585480" y="735784"/>
                </a:lnTo>
                <a:lnTo>
                  <a:pt x="0" y="7357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F552BE6-9511-486B-F950-206C7BEC61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1878" y="546828"/>
            <a:ext cx="977318" cy="540227"/>
          </a:xfrm>
          <a:custGeom>
            <a:avLst/>
            <a:gdLst/>
            <a:ahLst/>
            <a:cxnLst/>
            <a:rect l="l" t="t" r="r" b="b"/>
            <a:pathLst>
              <a:path w="1303091" h="720302">
                <a:moveTo>
                  <a:pt x="0" y="0"/>
                </a:moveTo>
                <a:lnTo>
                  <a:pt x="1303091" y="0"/>
                </a:lnTo>
                <a:lnTo>
                  <a:pt x="1303091" y="720301"/>
                </a:lnTo>
                <a:lnTo>
                  <a:pt x="0" y="7203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8791" t="-51920" r="-20709" b="-1004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95B55D9-2736-0F45-FF8C-BB25478C21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16852" y="516587"/>
            <a:ext cx="1878482" cy="600708"/>
          </a:xfrm>
          <a:custGeom>
            <a:avLst/>
            <a:gdLst/>
            <a:ahLst/>
            <a:cxnLst/>
            <a:rect l="l" t="t" r="r" b="b"/>
            <a:pathLst>
              <a:path w="2504643" h="800944">
                <a:moveTo>
                  <a:pt x="0" y="0"/>
                </a:moveTo>
                <a:lnTo>
                  <a:pt x="2504643" y="0"/>
                </a:lnTo>
                <a:lnTo>
                  <a:pt x="2504643" y="800945"/>
                </a:lnTo>
                <a:lnTo>
                  <a:pt x="0" y="8009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779" t="-15055" r="-7344" b="-1364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A555CB8-4076-F245-1748-97BD46DE921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532172" y="433465"/>
            <a:ext cx="9356981" cy="774058"/>
            <a:chOff x="0" y="0"/>
            <a:chExt cx="886496" cy="7333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2B9706B-DE77-519B-71C0-E53005B439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86496" cy="73336"/>
            </a:xfrm>
            <a:custGeom>
              <a:avLst/>
              <a:gdLst/>
              <a:ahLst/>
              <a:cxnLst/>
              <a:rect l="l" t="t" r="r" b="b"/>
              <a:pathLst>
                <a:path w="886496" h="73336">
                  <a:moveTo>
                    <a:pt x="4964" y="0"/>
                  </a:moveTo>
                  <a:lnTo>
                    <a:pt x="881532" y="0"/>
                  </a:lnTo>
                  <a:cubicBezTo>
                    <a:pt x="884273" y="0"/>
                    <a:pt x="886496" y="2223"/>
                    <a:pt x="886496" y="4964"/>
                  </a:cubicBezTo>
                  <a:lnTo>
                    <a:pt x="886496" y="68371"/>
                  </a:lnTo>
                  <a:cubicBezTo>
                    <a:pt x="886496" y="71113"/>
                    <a:pt x="884273" y="73336"/>
                    <a:pt x="881532" y="73336"/>
                  </a:cubicBezTo>
                  <a:lnTo>
                    <a:pt x="4964" y="73336"/>
                  </a:lnTo>
                  <a:cubicBezTo>
                    <a:pt x="2223" y="73336"/>
                    <a:pt x="0" y="71113"/>
                    <a:pt x="0" y="68371"/>
                  </a:cubicBezTo>
                  <a:lnTo>
                    <a:pt x="0" y="4964"/>
                  </a:lnTo>
                  <a:cubicBezTo>
                    <a:pt x="0" y="2223"/>
                    <a:pt x="2223" y="0"/>
                    <a:pt x="496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C40C24DF-E58D-7707-821A-A1F904FED3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082895" y="503021"/>
            <a:ext cx="642577" cy="642577"/>
          </a:xfrm>
          <a:custGeom>
            <a:avLst/>
            <a:gdLst/>
            <a:ahLst/>
            <a:cxnLst/>
            <a:rect l="l" t="t" r="r" b="b"/>
            <a:pathLst>
              <a:path w="856769" h="856769">
                <a:moveTo>
                  <a:pt x="0" y="0"/>
                </a:moveTo>
                <a:lnTo>
                  <a:pt x="856769" y="0"/>
                </a:lnTo>
                <a:lnTo>
                  <a:pt x="856769" y="856769"/>
                </a:lnTo>
                <a:lnTo>
                  <a:pt x="0" y="8567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01531C88-8CB6-08CA-D034-027F96BAB3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139607" y="514573"/>
            <a:ext cx="616669" cy="619472"/>
          </a:xfrm>
          <a:custGeom>
            <a:avLst/>
            <a:gdLst/>
            <a:ahLst/>
            <a:cxnLst/>
            <a:rect l="l" t="t" r="r" b="b"/>
            <a:pathLst>
              <a:path w="822225" h="825962">
                <a:moveTo>
                  <a:pt x="0" y="0"/>
                </a:moveTo>
                <a:lnTo>
                  <a:pt x="822225" y="0"/>
                </a:lnTo>
                <a:lnTo>
                  <a:pt x="822225" y="825962"/>
                </a:lnTo>
                <a:lnTo>
                  <a:pt x="0" y="8259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34789559-FDC9-5263-0C1B-ECEFEC8D18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84994" y="515238"/>
            <a:ext cx="617509" cy="618142"/>
          </a:xfrm>
          <a:custGeom>
            <a:avLst/>
            <a:gdLst/>
            <a:ahLst/>
            <a:cxnLst/>
            <a:rect l="l" t="t" r="r" b="b"/>
            <a:pathLst>
              <a:path w="823345" h="824189">
                <a:moveTo>
                  <a:pt x="0" y="0"/>
                </a:moveTo>
                <a:lnTo>
                  <a:pt x="823344" y="0"/>
                </a:lnTo>
                <a:lnTo>
                  <a:pt x="823344" y="824189"/>
                </a:lnTo>
                <a:lnTo>
                  <a:pt x="0" y="8241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162" t="-529" b="-5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BD9CD928-D4F6-C1B3-2388-41D87CF2CA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899614" y="514202"/>
            <a:ext cx="620215" cy="620215"/>
          </a:xfrm>
          <a:custGeom>
            <a:avLst/>
            <a:gdLst/>
            <a:ahLst/>
            <a:cxnLst/>
            <a:rect l="l" t="t" r="r" b="b"/>
            <a:pathLst>
              <a:path w="826953" h="826953">
                <a:moveTo>
                  <a:pt x="0" y="0"/>
                </a:moveTo>
                <a:lnTo>
                  <a:pt x="826954" y="0"/>
                </a:lnTo>
                <a:lnTo>
                  <a:pt x="826954" y="826953"/>
                </a:lnTo>
                <a:lnTo>
                  <a:pt x="0" y="82695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CC9F1DBA-513B-B62C-4022-1CAFB8A8A9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5737" y="514202"/>
            <a:ext cx="1240429" cy="620215"/>
          </a:xfrm>
          <a:custGeom>
            <a:avLst/>
            <a:gdLst/>
            <a:ahLst/>
            <a:cxnLst/>
            <a:rect l="l" t="t" r="r" b="b"/>
            <a:pathLst>
              <a:path w="1653906" h="826953">
                <a:moveTo>
                  <a:pt x="0" y="0"/>
                </a:moveTo>
                <a:lnTo>
                  <a:pt x="1653906" y="0"/>
                </a:lnTo>
                <a:lnTo>
                  <a:pt x="1653906" y="826953"/>
                </a:lnTo>
                <a:lnTo>
                  <a:pt x="0" y="82695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EB0DA8C-2749-C2CE-3373-44B8B51A0F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29610" y="618297"/>
            <a:ext cx="2366659" cy="412025"/>
          </a:xfrm>
          <a:custGeom>
            <a:avLst/>
            <a:gdLst/>
            <a:ahLst/>
            <a:cxnLst/>
            <a:rect l="l" t="t" r="r" b="b"/>
            <a:pathLst>
              <a:path w="3155545" h="549367">
                <a:moveTo>
                  <a:pt x="0" y="0"/>
                </a:moveTo>
                <a:lnTo>
                  <a:pt x="3155544" y="0"/>
                </a:lnTo>
                <a:lnTo>
                  <a:pt x="3155544" y="549367"/>
                </a:lnTo>
                <a:lnTo>
                  <a:pt x="0" y="54936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B795CB4B-4BBF-CE29-053D-947442FBF5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35476" y="471219"/>
            <a:ext cx="706179" cy="706179"/>
          </a:xfrm>
          <a:custGeom>
            <a:avLst/>
            <a:gdLst/>
            <a:ahLst/>
            <a:cxnLst/>
            <a:rect l="l" t="t" r="r" b="b"/>
            <a:pathLst>
              <a:path w="941572" h="941572">
                <a:moveTo>
                  <a:pt x="0" y="0"/>
                </a:moveTo>
                <a:lnTo>
                  <a:pt x="941572" y="0"/>
                </a:lnTo>
                <a:lnTo>
                  <a:pt x="941572" y="941572"/>
                </a:lnTo>
                <a:lnTo>
                  <a:pt x="0" y="94157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TextBox 54">
            <a:extLst>
              <a:ext uri="{FF2B5EF4-FFF2-40B4-BE49-F238E27FC236}">
                <a16:creationId xmlns:a16="http://schemas.microsoft.com/office/drawing/2014/main" id="{0349D5B5-48B4-EB05-EE31-CA39B42F4F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917615" y="18295"/>
            <a:ext cx="2504376" cy="304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4"/>
              </a:lnSpc>
            </a:pPr>
            <a:r>
              <a:rPr lang="en-US" sz="188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CO-ORGANIZER</a:t>
            </a:r>
          </a:p>
        </p:txBody>
      </p:sp>
      <p:sp>
        <p:nvSpPr>
          <p:cNvPr id="55" name="TextBox 55">
            <a:extLst>
              <a:ext uri="{FF2B5EF4-FFF2-40B4-BE49-F238E27FC236}">
                <a16:creationId xmlns:a16="http://schemas.microsoft.com/office/drawing/2014/main" id="{F8FFADA2-B5CD-B3E3-C799-7E5E4503C9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9133" y="18294"/>
            <a:ext cx="3462807" cy="304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4"/>
              </a:lnSpc>
            </a:pPr>
            <a:r>
              <a:rPr lang="en-US" sz="188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ORGANIZING COMMITTEES</a:t>
            </a:r>
          </a:p>
        </p:txBody>
      </p:sp>
      <p:sp>
        <p:nvSpPr>
          <p:cNvPr id="58" name="Freeform 58">
            <a:extLst>
              <a:ext uri="{FF2B5EF4-FFF2-40B4-BE49-F238E27FC236}">
                <a16:creationId xmlns:a16="http://schemas.microsoft.com/office/drawing/2014/main" id="{8C9DE2ED-A8D0-7615-F8A1-2A234F254B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9400763"/>
            <a:ext cx="18288000" cy="886237"/>
          </a:xfrm>
          <a:custGeom>
            <a:avLst/>
            <a:gdLst/>
            <a:ahLst/>
            <a:cxnLst/>
            <a:rect l="l" t="t" r="r" b="b"/>
            <a:pathLst>
              <a:path w="27835413" h="3717283">
                <a:moveTo>
                  <a:pt x="0" y="0"/>
                </a:moveTo>
                <a:lnTo>
                  <a:pt x="27835413" y="0"/>
                </a:lnTo>
                <a:lnTo>
                  <a:pt x="27835413" y="3717283"/>
                </a:lnTo>
                <a:lnTo>
                  <a:pt x="0" y="37172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b="-31184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9" name="Freeform 59">
            <a:extLst>
              <a:ext uri="{FF2B5EF4-FFF2-40B4-BE49-F238E27FC236}">
                <a16:creationId xmlns:a16="http://schemas.microsoft.com/office/drawing/2014/main" id="{259A7784-427E-6D21-CA37-1F7368B97F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41498" y="9567947"/>
            <a:ext cx="18329497" cy="719054"/>
          </a:xfrm>
          <a:custGeom>
            <a:avLst/>
            <a:gdLst/>
            <a:ahLst/>
            <a:cxnLst/>
            <a:rect l="l" t="t" r="r" b="b"/>
            <a:pathLst>
              <a:path w="29018003" h="3875212">
                <a:moveTo>
                  <a:pt x="0" y="0"/>
                </a:moveTo>
                <a:lnTo>
                  <a:pt x="29018003" y="0"/>
                </a:lnTo>
                <a:lnTo>
                  <a:pt x="29018003" y="3875212"/>
                </a:lnTo>
                <a:lnTo>
                  <a:pt x="0" y="3875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1184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0" name="Group 60">
            <a:extLst>
              <a:ext uri="{FF2B5EF4-FFF2-40B4-BE49-F238E27FC236}">
                <a16:creationId xmlns:a16="http://schemas.microsoft.com/office/drawing/2014/main" id="{CDBB7461-823C-1790-E3E5-B20EC5220C9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882240" y="1953768"/>
            <a:ext cx="6440525" cy="1255855"/>
            <a:chOff x="0" y="0"/>
            <a:chExt cx="8587366" cy="1674473"/>
          </a:xfrm>
        </p:grpSpPr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8DC4F206-BC29-2812-56E4-5422AAA4B4A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47097" cy="1645678"/>
            </a:xfrm>
            <a:custGeom>
              <a:avLst/>
              <a:gdLst/>
              <a:ahLst/>
              <a:cxnLst/>
              <a:rect l="l" t="t" r="r" b="b"/>
              <a:pathLst>
                <a:path w="1747097" h="1645678">
                  <a:moveTo>
                    <a:pt x="0" y="0"/>
                  </a:moveTo>
                  <a:lnTo>
                    <a:pt x="1747097" y="0"/>
                  </a:lnTo>
                  <a:lnTo>
                    <a:pt x="1747097" y="1645678"/>
                  </a:lnTo>
                  <a:lnTo>
                    <a:pt x="0" y="1645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>
              <a:extLst>
                <a:ext uri="{FF2B5EF4-FFF2-40B4-BE49-F238E27FC236}">
                  <a16:creationId xmlns:a16="http://schemas.microsoft.com/office/drawing/2014/main" id="{F2B1B3DB-794F-DD74-5D3E-B87F6B09010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47097" y="-17850"/>
              <a:ext cx="6840270" cy="16923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21"/>
                </a:lnSpc>
              </a:pPr>
              <a:r>
                <a:rPr lang="en-US" sz="2157" b="1" dirty="0">
                  <a:solidFill>
                    <a:srgbClr val="F8B31E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INTERNATIONAL CONFERENCE ON</a:t>
              </a:r>
            </a:p>
            <a:p>
              <a:pPr algn="l">
                <a:lnSpc>
                  <a:spcPts val="3640"/>
                </a:lnSpc>
              </a:pPr>
              <a:r>
                <a:rPr lang="en-US" sz="2600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ADVANCED TECHNOLOGY &amp;</a:t>
              </a:r>
            </a:p>
            <a:p>
              <a:pPr algn="l">
                <a:lnSpc>
                  <a:spcPts val="3537"/>
                </a:lnSpc>
                <a:spcBef>
                  <a:spcPct val="0"/>
                </a:spcBef>
              </a:pPr>
              <a:r>
                <a:rPr lang="en-US" sz="2526" b="1" dirty="0">
                  <a:gradFill>
                    <a:gsLst>
                      <a:gs pos="0">
                        <a:srgbClr val="16318E">
                          <a:alpha val="100000"/>
                        </a:srgbClr>
                      </a:gs>
                      <a:gs pos="50000">
                        <a:srgbClr val="3D5FC5">
                          <a:alpha val="100000"/>
                        </a:srgbClr>
                      </a:gs>
                      <a:gs pos="100000">
                        <a:srgbClr val="0067C7">
                          <a:alpha val="100000"/>
                        </a:srgbClr>
                      </a:gs>
                    </a:gsLst>
                    <a:lin ang="0"/>
                  </a:gradFill>
                  <a:latin typeface="Public Sans Bold"/>
                  <a:ea typeface="Public Sans Bold"/>
                  <a:cs typeface="Public Sans Bold"/>
                  <a:sym typeface="Public Sans Bold"/>
                </a:rPr>
                <a:t>SUSTAINABLE DEVELOPMENT</a:t>
              </a:r>
            </a:p>
          </p:txBody>
        </p:sp>
      </p:grpSp>
      <p:sp>
        <p:nvSpPr>
          <p:cNvPr id="63" name="TextBox 63">
            <a:extLst>
              <a:ext uri="{FF2B5EF4-FFF2-40B4-BE49-F238E27FC236}">
                <a16:creationId xmlns:a16="http://schemas.microsoft.com/office/drawing/2014/main" id="{FFBBEB2C-A468-F613-434A-FD36C3CEB16B}"/>
              </a:ext>
            </a:extLst>
          </p:cNvPr>
          <p:cNvSpPr txBox="1"/>
          <p:nvPr/>
        </p:nvSpPr>
        <p:spPr>
          <a:xfrm>
            <a:off x="4873273" y="4173385"/>
            <a:ext cx="7840949" cy="1428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233"/>
              </a:lnSpc>
            </a:pPr>
            <a:r>
              <a:rPr lang="en-US" sz="8738" b="1" dirty="0">
                <a:gradFill>
                  <a:gsLst>
                    <a:gs pos="0">
                      <a:srgbClr val="16318E">
                        <a:alpha val="100000"/>
                      </a:srgbClr>
                    </a:gs>
                    <a:gs pos="50000">
                      <a:srgbClr val="3D5FC5">
                        <a:alpha val="100000"/>
                      </a:srgbClr>
                    </a:gs>
                    <a:gs pos="100000">
                      <a:srgbClr val="0067C7">
                        <a:alpha val="100000"/>
                      </a:srgbClr>
                    </a:gs>
                  </a:gsLst>
                  <a:lin ang="0"/>
                </a:gradFill>
                <a:latin typeface="Arial"/>
                <a:ea typeface="Arial"/>
                <a:cs typeface="Arial"/>
                <a:sym typeface="Arial"/>
              </a:rPr>
              <a:t>THANK YOU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26E4FD76-27BC-C086-13D1-24498F6BC2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2832" y="537795"/>
            <a:ext cx="1286259" cy="57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31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104</Words>
  <Application>Microsoft Office PowerPoint</Application>
  <PresentationFormat>Custom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 Bold</vt:lpstr>
      <vt:lpstr>SF Pro Display Medium</vt:lpstr>
      <vt:lpstr>Public Sans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ICATSD 2026_Presentation template</dc:title>
  <cp:lastModifiedBy>Đào Quốc Đạt</cp:lastModifiedBy>
  <cp:revision>11</cp:revision>
  <dcterms:created xsi:type="dcterms:W3CDTF">2006-08-16T00:00:00Z</dcterms:created>
  <dcterms:modified xsi:type="dcterms:W3CDTF">2026-08-14T00:18:21Z</dcterms:modified>
  <dc:identifier>DAHSKc3Kdck</dc:identifier>
</cp:coreProperties>
</file>